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56" r:id="rId6"/>
    <p:sldId id="280" r:id="rId7"/>
    <p:sldId id="279" r:id="rId8"/>
    <p:sldId id="281" r:id="rId9"/>
    <p:sldId id="282" r:id="rId10"/>
    <p:sldId id="258" r:id="rId11"/>
    <p:sldId id="259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8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8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984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78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9706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65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92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7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0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52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3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7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7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7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0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1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D4114-D222-4B2D-8FDD-5FC5CDA77FC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5AE46BC-1780-4FDC-AB68-8B772AFB0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9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13A3-E2A6-43CC-94F6-50634B9D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Nhóm sinh viên thực hiện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03BB52-06E7-4A62-A4B5-5281D3809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252040"/>
              </p:ext>
            </p:extLst>
          </p:nvPr>
        </p:nvGraphicFramePr>
        <p:xfrm>
          <a:off x="677863" y="2160588"/>
          <a:ext cx="859631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2018027287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837797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Họ và tên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Mã số sinh viên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08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Trần Trung Hiếu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4501103010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80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Võ Anh Khoa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4501103016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71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91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21F-4ABB-457F-89F9-10C8211A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38433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người dùng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8BDBAB-20E5-42BC-A6F1-0759189E41AD}"/>
              </a:ext>
            </a:extLst>
          </p:cNvPr>
          <p:cNvSpPr txBox="1">
            <a:spLocks/>
          </p:cNvSpPr>
          <p:nvPr/>
        </p:nvSpPr>
        <p:spPr>
          <a:xfrm>
            <a:off x="303229" y="824845"/>
            <a:ext cx="8596669" cy="73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trang chủ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709B7-4F98-45FD-8E60-D156AC588F98}"/>
              </a:ext>
            </a:extLst>
          </p:cNvPr>
          <p:cNvCxnSpPr/>
          <p:nvPr/>
        </p:nvCxnSpPr>
        <p:spPr>
          <a:xfrm>
            <a:off x="0" y="738433"/>
            <a:ext cx="38744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8A8763A-4F87-4564-98BB-4AA07119C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9" y="1649689"/>
            <a:ext cx="9340392" cy="46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73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21F-4ABB-457F-89F9-10C8211A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38433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người dùng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8BDBAB-20E5-42BC-A6F1-0759189E41AD}"/>
              </a:ext>
            </a:extLst>
          </p:cNvPr>
          <p:cNvSpPr txBox="1">
            <a:spLocks/>
          </p:cNvSpPr>
          <p:nvPr/>
        </p:nvSpPr>
        <p:spPr>
          <a:xfrm>
            <a:off x="303229" y="824845"/>
            <a:ext cx="8596669" cy="73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sản phẩm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709B7-4F98-45FD-8E60-D156AC588F98}"/>
              </a:ext>
            </a:extLst>
          </p:cNvPr>
          <p:cNvCxnSpPr/>
          <p:nvPr/>
        </p:nvCxnSpPr>
        <p:spPr>
          <a:xfrm>
            <a:off x="0" y="738433"/>
            <a:ext cx="38744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2B957BA-FFE0-4A5E-B96A-3C7A7363D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9" y="1666186"/>
            <a:ext cx="9359245" cy="487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21F-4ABB-457F-89F9-10C8211A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38433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người dùng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8BDBAB-20E5-42BC-A6F1-0759189E41AD}"/>
              </a:ext>
            </a:extLst>
          </p:cNvPr>
          <p:cNvSpPr txBox="1">
            <a:spLocks/>
          </p:cNvSpPr>
          <p:nvPr/>
        </p:nvSpPr>
        <p:spPr>
          <a:xfrm>
            <a:off x="303229" y="824845"/>
            <a:ext cx="8596669" cy="73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giỏ hàng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709B7-4F98-45FD-8E60-D156AC588F98}"/>
              </a:ext>
            </a:extLst>
          </p:cNvPr>
          <p:cNvCxnSpPr/>
          <p:nvPr/>
        </p:nvCxnSpPr>
        <p:spPr>
          <a:xfrm>
            <a:off x="0" y="738433"/>
            <a:ext cx="38744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8AA0367-208A-4260-97B1-5CA09C19E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0" y="1678939"/>
            <a:ext cx="9396952" cy="463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21F-4ABB-457F-89F9-10C8211A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38433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người dùng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8BDBAB-20E5-42BC-A6F1-0759189E41AD}"/>
              </a:ext>
            </a:extLst>
          </p:cNvPr>
          <p:cNvSpPr txBox="1">
            <a:spLocks/>
          </p:cNvSpPr>
          <p:nvPr/>
        </p:nvSpPr>
        <p:spPr>
          <a:xfrm>
            <a:off x="303229" y="824845"/>
            <a:ext cx="8596669" cy="73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đặt hàng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709B7-4F98-45FD-8E60-D156AC588F98}"/>
              </a:ext>
            </a:extLst>
          </p:cNvPr>
          <p:cNvCxnSpPr/>
          <p:nvPr/>
        </p:nvCxnSpPr>
        <p:spPr>
          <a:xfrm>
            <a:off x="0" y="738433"/>
            <a:ext cx="38744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133D90C-1FAF-49F2-A486-C46081A8F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0" y="1649689"/>
            <a:ext cx="9378098" cy="46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5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21F-4ABB-457F-89F9-10C8211A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87" y="0"/>
            <a:ext cx="4072379" cy="738433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quản trị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8BDBAB-20E5-42BC-A6F1-0759189E41AD}"/>
              </a:ext>
            </a:extLst>
          </p:cNvPr>
          <p:cNvSpPr txBox="1">
            <a:spLocks/>
          </p:cNvSpPr>
          <p:nvPr/>
        </p:nvSpPr>
        <p:spPr>
          <a:xfrm>
            <a:off x="303229" y="824845"/>
            <a:ext cx="8596669" cy="73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cập nhật nhóm sản phẩm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709B7-4F98-45FD-8E60-D156AC588F98}"/>
              </a:ext>
            </a:extLst>
          </p:cNvPr>
          <p:cNvCxnSpPr/>
          <p:nvPr/>
        </p:nvCxnSpPr>
        <p:spPr>
          <a:xfrm>
            <a:off x="5024487" y="738433"/>
            <a:ext cx="38744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8347E51-DA34-446A-9808-F9891C9F4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9" y="2099382"/>
            <a:ext cx="10190866" cy="330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21F-4ABB-457F-89F9-10C8211A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87" y="0"/>
            <a:ext cx="4072379" cy="738433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quản trị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8BDBAB-20E5-42BC-A6F1-0759189E41AD}"/>
              </a:ext>
            </a:extLst>
          </p:cNvPr>
          <p:cNvSpPr txBox="1">
            <a:spLocks/>
          </p:cNvSpPr>
          <p:nvPr/>
        </p:nvSpPr>
        <p:spPr>
          <a:xfrm>
            <a:off x="303229" y="824845"/>
            <a:ext cx="8596669" cy="73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cập nhật danh mục sản phẩm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709B7-4F98-45FD-8E60-D156AC588F98}"/>
              </a:ext>
            </a:extLst>
          </p:cNvPr>
          <p:cNvCxnSpPr/>
          <p:nvPr/>
        </p:nvCxnSpPr>
        <p:spPr>
          <a:xfrm>
            <a:off x="5024487" y="738433"/>
            <a:ext cx="38744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5B38270-4845-4609-B5A6-5365C4465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8" y="1799793"/>
            <a:ext cx="9679757" cy="47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8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21F-4ABB-457F-89F9-10C8211A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87" y="0"/>
            <a:ext cx="4072379" cy="738433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quản trị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8BDBAB-20E5-42BC-A6F1-0759189E41AD}"/>
              </a:ext>
            </a:extLst>
          </p:cNvPr>
          <p:cNvSpPr txBox="1">
            <a:spLocks/>
          </p:cNvSpPr>
          <p:nvPr/>
        </p:nvSpPr>
        <p:spPr>
          <a:xfrm>
            <a:off x="303229" y="824845"/>
            <a:ext cx="8596669" cy="73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hiển thị danh sách sản phẩm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709B7-4F98-45FD-8E60-D156AC588F98}"/>
              </a:ext>
            </a:extLst>
          </p:cNvPr>
          <p:cNvCxnSpPr/>
          <p:nvPr/>
        </p:nvCxnSpPr>
        <p:spPr>
          <a:xfrm>
            <a:off x="5024487" y="738433"/>
            <a:ext cx="38744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033D662-0BF9-40F0-95A5-38205899FA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9" y="1972911"/>
            <a:ext cx="9792878" cy="43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4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21F-4ABB-457F-89F9-10C8211A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87" y="0"/>
            <a:ext cx="4072379" cy="738433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quản trị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8BDBAB-20E5-42BC-A6F1-0759189E41AD}"/>
              </a:ext>
            </a:extLst>
          </p:cNvPr>
          <p:cNvSpPr txBox="1">
            <a:spLocks/>
          </p:cNvSpPr>
          <p:nvPr/>
        </p:nvSpPr>
        <p:spPr>
          <a:xfrm>
            <a:off x="303229" y="824845"/>
            <a:ext cx="8596669" cy="73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thêm phiếu nhập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709B7-4F98-45FD-8E60-D156AC588F98}"/>
              </a:ext>
            </a:extLst>
          </p:cNvPr>
          <p:cNvCxnSpPr/>
          <p:nvPr/>
        </p:nvCxnSpPr>
        <p:spPr>
          <a:xfrm>
            <a:off x="5024487" y="738433"/>
            <a:ext cx="38744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AD5331-5B80-467C-88E7-26D68572F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89" y="1649689"/>
            <a:ext cx="6684095" cy="50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2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21F-4ABB-457F-89F9-10C8211A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87" y="0"/>
            <a:ext cx="4072379" cy="738433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quản trị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8BDBAB-20E5-42BC-A6F1-0759189E41AD}"/>
              </a:ext>
            </a:extLst>
          </p:cNvPr>
          <p:cNvSpPr txBox="1">
            <a:spLocks/>
          </p:cNvSpPr>
          <p:nvPr/>
        </p:nvSpPr>
        <p:spPr>
          <a:xfrm>
            <a:off x="303229" y="824845"/>
            <a:ext cx="8596669" cy="73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cập nhật sản phẩm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709B7-4F98-45FD-8E60-D156AC588F98}"/>
              </a:ext>
            </a:extLst>
          </p:cNvPr>
          <p:cNvCxnSpPr/>
          <p:nvPr/>
        </p:nvCxnSpPr>
        <p:spPr>
          <a:xfrm>
            <a:off x="5024487" y="738433"/>
            <a:ext cx="38744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2B2D2D0-F881-4798-A354-3DF08CC63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62" y="1726552"/>
            <a:ext cx="6548101" cy="48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4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637EC0D-D06A-4ECE-915C-EE9A82778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93D87-8299-4E17-AE55-BB28E145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05" y="732149"/>
            <a:ext cx="4290592" cy="1765954"/>
          </a:xfrm>
        </p:spPr>
        <p:txBody>
          <a:bodyPr>
            <a:normAutofit fontScale="90000"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Chúng em xin cảm ơn thầy đã lắng nghe!</a:t>
            </a:r>
          </a:p>
        </p:txBody>
      </p:sp>
    </p:spTree>
    <p:extLst>
      <p:ext uri="{BB962C8B-B14F-4D97-AF65-F5344CB8AC3E}">
        <p14:creationId xmlns:p14="http://schemas.microsoft.com/office/powerpoint/2010/main" val="135095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BBAA-43A2-4645-97C4-7F126DA2D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53" y="2026762"/>
            <a:ext cx="9737889" cy="2542547"/>
          </a:xfrm>
        </p:spPr>
        <p:txBody>
          <a:bodyPr/>
          <a:lstStyle/>
          <a:p>
            <a:pPr algn="ctr"/>
            <a:r>
              <a:rPr lang="en-US" sz="40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BÁO CÁO CUỐI KÌ</a:t>
            </a:r>
            <a:br>
              <a:rPr lang="en-US" sz="40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sz="40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ĐỀ TÀI: </a:t>
            </a:r>
            <a:br>
              <a:rPr lang="en-US" sz="40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sz="40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XÂY DỰNG WEBSITE THƯƠNG MẠI ĐIỆN TỬ</a:t>
            </a:r>
            <a:endParaRPr lang="en-US" sz="4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8A1AF-3694-4281-AEDF-0738DD2F6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8531" y="4701283"/>
            <a:ext cx="7766936" cy="1096899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 học: Nhập môn công nghệ phần mềm</a:t>
            </a:r>
          </a:p>
          <a:p>
            <a:pPr algn="l"/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viên: Trần Thanh Nhã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59895-2892-4DAB-AFB4-757247515376}"/>
              </a:ext>
            </a:extLst>
          </p:cNvPr>
          <p:cNvSpPr txBox="1"/>
          <p:nvPr/>
        </p:nvSpPr>
        <p:spPr>
          <a:xfrm>
            <a:off x="2894029" y="277248"/>
            <a:ext cx="507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SƯ PHẠM TPHCM</a:t>
            </a:r>
          </a:p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CÔNG NGHỆ THÔNG TIN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A6435D-9C42-4E2F-AE24-63877BF13240}"/>
              </a:ext>
            </a:extLst>
          </p:cNvPr>
          <p:cNvCxnSpPr>
            <a:cxnSpLocks/>
          </p:cNvCxnSpPr>
          <p:nvPr/>
        </p:nvCxnSpPr>
        <p:spPr>
          <a:xfrm>
            <a:off x="2592371" y="923579"/>
            <a:ext cx="587289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64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F1C5-51D5-4467-AEDB-25164120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96" y="142056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37DB3-8BB6-4C86-B78D-CFAD25E93A82}"/>
              </a:ext>
            </a:extLst>
          </p:cNvPr>
          <p:cNvSpPr txBox="1"/>
          <p:nvPr/>
        </p:nvSpPr>
        <p:spPr>
          <a:xfrm>
            <a:off x="2809188" y="2960015"/>
            <a:ext cx="4515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usecase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CDM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PDM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F608F4-F426-4080-9CB1-7DEB9052A729}"/>
              </a:ext>
            </a:extLst>
          </p:cNvPr>
          <p:cNvCxnSpPr>
            <a:cxnSpLocks/>
          </p:cNvCxnSpPr>
          <p:nvPr/>
        </p:nvCxnSpPr>
        <p:spPr>
          <a:xfrm>
            <a:off x="2809188" y="2533978"/>
            <a:ext cx="403467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18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037DB3-8BB6-4C86-B78D-CFAD25E93A82}"/>
              </a:ext>
            </a:extLst>
          </p:cNvPr>
          <p:cNvSpPr txBox="1"/>
          <p:nvPr/>
        </p:nvSpPr>
        <p:spPr>
          <a:xfrm>
            <a:off x="348792" y="848410"/>
            <a:ext cx="21964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</a:t>
            </a:r>
          </a:p>
          <a:p>
            <a:r>
              <a:rPr 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 </a:t>
            </a:r>
          </a:p>
          <a:p>
            <a:r>
              <a:rPr 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usecase</a:t>
            </a:r>
          </a:p>
        </p:txBody>
      </p:sp>
      <p:pic>
        <p:nvPicPr>
          <p:cNvPr id="10" name="Picture 9" descr="Câu a.drawio">
            <a:extLst>
              <a:ext uri="{FF2B5EF4-FFF2-40B4-BE49-F238E27FC236}">
                <a16:creationId xmlns:a16="http://schemas.microsoft.com/office/drawing/2014/main" id="{0DA9D564-7779-4644-8F6D-F7A23CFF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69" y="237807"/>
            <a:ext cx="5749925" cy="638238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33700C-5CE1-4CE0-8ECC-4E2ED430FF63}"/>
              </a:ext>
            </a:extLst>
          </p:cNvPr>
          <p:cNvCxnSpPr/>
          <p:nvPr/>
        </p:nvCxnSpPr>
        <p:spPr>
          <a:xfrm>
            <a:off x="2724346" y="430701"/>
            <a:ext cx="0" cy="471340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51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037DB3-8BB6-4C86-B78D-CFAD25E93A82}"/>
              </a:ext>
            </a:extLst>
          </p:cNvPr>
          <p:cNvSpPr txBox="1"/>
          <p:nvPr/>
        </p:nvSpPr>
        <p:spPr>
          <a:xfrm>
            <a:off x="1168924" y="480766"/>
            <a:ext cx="4515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CDM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345E1-7BFB-4094-808E-68E3C53903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64" y="1487197"/>
            <a:ext cx="7598004" cy="51889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1C7A2B-75F2-44C6-85CB-FE740BADDEC6}"/>
              </a:ext>
            </a:extLst>
          </p:cNvPr>
          <p:cNvCxnSpPr>
            <a:cxnSpLocks/>
          </p:cNvCxnSpPr>
          <p:nvPr/>
        </p:nvCxnSpPr>
        <p:spPr>
          <a:xfrm>
            <a:off x="801278" y="1282045"/>
            <a:ext cx="88329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17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037DB3-8BB6-4C86-B78D-CFAD25E93A82}"/>
              </a:ext>
            </a:extLst>
          </p:cNvPr>
          <p:cNvSpPr txBox="1"/>
          <p:nvPr/>
        </p:nvSpPr>
        <p:spPr>
          <a:xfrm>
            <a:off x="1168924" y="480766"/>
            <a:ext cx="4515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PDM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1C7A2B-75F2-44C6-85CB-FE740BADDEC6}"/>
              </a:ext>
            </a:extLst>
          </p:cNvPr>
          <p:cNvCxnSpPr>
            <a:cxnSpLocks/>
          </p:cNvCxnSpPr>
          <p:nvPr/>
        </p:nvCxnSpPr>
        <p:spPr>
          <a:xfrm>
            <a:off x="801278" y="1282045"/>
            <a:ext cx="88329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82D48CD-65BC-43AD-8AD7-33DC4AFED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24" y="1375439"/>
            <a:ext cx="7247172" cy="5231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16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F1C5-51D5-4467-AEDB-251641201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96" y="142056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37DB3-8BB6-4C86-B78D-CFAD25E93A82}"/>
              </a:ext>
            </a:extLst>
          </p:cNvPr>
          <p:cNvSpPr txBox="1"/>
          <p:nvPr/>
        </p:nvSpPr>
        <p:spPr>
          <a:xfrm>
            <a:off x="2130458" y="2988296"/>
            <a:ext cx="7739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người dùng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quản trị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F608F4-F426-4080-9CB1-7DEB9052A729}"/>
              </a:ext>
            </a:extLst>
          </p:cNvPr>
          <p:cNvCxnSpPr/>
          <p:nvPr/>
        </p:nvCxnSpPr>
        <p:spPr>
          <a:xfrm>
            <a:off x="556181" y="2741367"/>
            <a:ext cx="931368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6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21F-4ABB-457F-89F9-10C8211A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38433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người dùng</a:t>
            </a:r>
            <a:b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8BDBAB-20E5-42BC-A6F1-0759189E41AD}"/>
              </a:ext>
            </a:extLst>
          </p:cNvPr>
          <p:cNvSpPr txBox="1">
            <a:spLocks/>
          </p:cNvSpPr>
          <p:nvPr/>
        </p:nvSpPr>
        <p:spPr>
          <a:xfrm>
            <a:off x="303229" y="824845"/>
            <a:ext cx="8596669" cy="73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đăng kí tài khoản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88EF8-7174-4519-9AE7-660B48364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8" y="1687399"/>
            <a:ext cx="9481794" cy="46851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709B7-4F98-45FD-8E60-D156AC588F98}"/>
              </a:ext>
            </a:extLst>
          </p:cNvPr>
          <p:cNvCxnSpPr/>
          <p:nvPr/>
        </p:nvCxnSpPr>
        <p:spPr>
          <a:xfrm>
            <a:off x="0" y="738433"/>
            <a:ext cx="38744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28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8BDBAB-20E5-42BC-A6F1-0759189E41AD}"/>
              </a:ext>
            </a:extLst>
          </p:cNvPr>
          <p:cNvSpPr txBox="1">
            <a:spLocks/>
          </p:cNvSpPr>
          <p:nvPr/>
        </p:nvSpPr>
        <p:spPr>
          <a:xfrm>
            <a:off x="303229" y="824845"/>
            <a:ext cx="8596669" cy="73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đăng nhập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709B7-4F98-45FD-8E60-D156AC588F98}"/>
              </a:ext>
            </a:extLst>
          </p:cNvPr>
          <p:cNvCxnSpPr/>
          <p:nvPr/>
        </p:nvCxnSpPr>
        <p:spPr>
          <a:xfrm>
            <a:off x="0" y="738433"/>
            <a:ext cx="387441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1997F7E-EABB-443C-98A4-52BC5D465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9" y="1631821"/>
            <a:ext cx="9349818" cy="47406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0CBC02-63B9-4B2F-A158-08852540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38433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người dùng</a:t>
            </a:r>
            <a:br>
              <a:rPr lang="en-US" sz="360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7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AA5E41BB9B0A42BB5668E624429FF5" ma:contentTypeVersion="4" ma:contentTypeDescription="Create a new document." ma:contentTypeScope="" ma:versionID="04d487dcc516851865ef62fa954ee319">
  <xsd:schema xmlns:xsd="http://www.w3.org/2001/XMLSchema" xmlns:xs="http://www.w3.org/2001/XMLSchema" xmlns:p="http://schemas.microsoft.com/office/2006/metadata/properties" xmlns:ns2="b5ada714-c296-4642-8aa3-ebf66cdc5b88" targetNamespace="http://schemas.microsoft.com/office/2006/metadata/properties" ma:root="true" ma:fieldsID="ff06e0be1c2cba7c1caf9152628cbed4" ns2:_="">
    <xsd:import namespace="b5ada714-c296-4642-8aa3-ebf66cdc5b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ada714-c296-4642-8aa3-ebf66cdc5b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CE4981-676F-48A1-B449-03AF35B3E3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ada714-c296-4642-8aa3-ebf66cdc5b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59AE67-FF4F-4B0F-97B2-94FDE8A406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DB99E9-1180-4182-A6DC-DB5438EDA7E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</TotalTime>
  <Words>221</Words>
  <Application>Microsoft Office PowerPoint</Application>
  <PresentationFormat>Widescreen</PresentationFormat>
  <Paragraphs>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Tahoma</vt:lpstr>
      <vt:lpstr>Times New Roman</vt:lpstr>
      <vt:lpstr>Trebuchet MS</vt:lpstr>
      <vt:lpstr>Wingdings 3</vt:lpstr>
      <vt:lpstr>Facet</vt:lpstr>
      <vt:lpstr>Nhóm sinh viên thực hiện</vt:lpstr>
      <vt:lpstr>BÁO CÁO CUỐI KÌ ĐỀ TÀI:  XÂY DỰNG WEBSITE THƯƠNG MẠI ĐIỆN TỬ</vt:lpstr>
      <vt:lpstr>Sơ đồ</vt:lpstr>
      <vt:lpstr>PowerPoint Presentation</vt:lpstr>
      <vt:lpstr>PowerPoint Presentation</vt:lpstr>
      <vt:lpstr>PowerPoint Presentation</vt:lpstr>
      <vt:lpstr>Thiết kế giao diện</vt:lpstr>
      <vt:lpstr>Giao diện người dùng  </vt:lpstr>
      <vt:lpstr>Giao diện người dùng  </vt:lpstr>
      <vt:lpstr>Giao diện người dùng </vt:lpstr>
      <vt:lpstr>Giao diện người dùng </vt:lpstr>
      <vt:lpstr>Giao diện người dùng </vt:lpstr>
      <vt:lpstr>Giao diện người dùng </vt:lpstr>
      <vt:lpstr>Giao diện quản trị </vt:lpstr>
      <vt:lpstr>Giao diện quản trị </vt:lpstr>
      <vt:lpstr>Giao diện quản trị </vt:lpstr>
      <vt:lpstr>Giao diện quản trị </vt:lpstr>
      <vt:lpstr>Giao diện quản trị </vt:lpstr>
      <vt:lpstr>Chúng em xin cảm ơn thầy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TRUONG MINH THUAN</dc:creator>
  <cp:lastModifiedBy>VO ANH KHOA</cp:lastModifiedBy>
  <cp:revision>11</cp:revision>
  <dcterms:created xsi:type="dcterms:W3CDTF">2021-09-15T10:36:49Z</dcterms:created>
  <dcterms:modified xsi:type="dcterms:W3CDTF">2021-12-18T15:25:56Z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0x01010004AA5E41BB9B0A42BB5668E624429FF5</vt:lpwstr>
  </property>
</Properties>
</file>